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3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402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CÓDIGO DE ÉTICA</a:t>
            </a:r>
            <a:endParaRPr lang="en-US" sz="4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206418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Código de Ética de NEXIA MEXICO. Este documento constituye la piedra angular de nuestra cultura organizacional y establece los principios fundamentales que deben guiar todas nuestras acciones profesionales.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377094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continuación, exploraremos los cinco pilares éticos que sustentan nuestra filosofía corporativa</a:t>
            </a:r>
            <a:r>
              <a:rPr lang="en-US" sz="1700" b="1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integridad, objetividad, competencia profesional, confidencialidad y comportamiento profesional.</a:t>
            </a: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80190" y="511480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uno de estos principios ha sido cuidadosamente desarrollado para garantizar que nuestra conducta refleje los más altos estándares éticos y profesionales en todos los ámbitos de nuestra actividad.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280190" y="6960512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B3D509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05324" y="7141964"/>
            <a:ext cx="11263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Syne Medium" pitchFamily="34" charset="0"/>
                <a:ea typeface="Syne Medium" pitchFamily="34" charset="-122"/>
                <a:cs typeface="Syne Medium" pitchFamily="34" charset="-120"/>
              </a:rPr>
              <a:t>VJ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6711284" y="6918431"/>
            <a:ext cx="5246965" cy="1088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Gerencia de Calidad</a:t>
            </a:r>
          </a:p>
          <a:p>
            <a:pPr marL="0" indent="0" algn="l">
              <a:buNone/>
            </a:pPr>
            <a:r>
              <a:rPr lang="en-US" sz="1200" b="1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Rev. 00</a:t>
            </a:r>
          </a:p>
          <a:p>
            <a:pPr marL="0" indent="0" algn="l">
              <a:buNone/>
            </a:pPr>
            <a:r>
              <a:rPr lang="en-US" sz="1200" b="1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Fecha: 21-04-2025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76218"/>
            <a:ext cx="13042821" cy="1002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INTEGRIDAD Y OBJETIVIDAD</a:t>
            </a:r>
            <a:endParaRPr lang="en-US" sz="4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160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Integridad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741896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integridad constituye el fundamento inquebrantable de nuestra conducta profesional. Nos comprometemos a </a:t>
            </a:r>
            <a:r>
              <a:rPr lang="en-US" sz="1700" b="1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directos y honestos en todas nuestras relaciones profesionales y comerciales</a:t>
            </a:r>
            <a:r>
              <a:rPr lang="en-US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sin excepciones.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780145" y="3160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Objetividad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780145" y="3741896"/>
            <a:ext cx="6244709" cy="734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Ejercemos un juicio profesional o comercial sin verse comprometido por: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772525" y="489858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just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Conflicto de intereses.</a:t>
            </a:r>
          </a:p>
          <a:p>
            <a:pPr marL="285750" indent="-285750" algn="just">
              <a:lnSpc>
                <a:spcPts val="285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D7E5D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Influencia indebida en individuos, organizaciones, tecnología u otros factores.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77823"/>
            <a:ext cx="130428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F0F4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COMPETENCIA PROFESIONAL Y DEBIDO CUIDADO</a:t>
            </a:r>
            <a:endParaRPr lang="en-US" sz="3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268260"/>
            <a:ext cx="2173724" cy="1110734"/>
          </a:xfrm>
          <a:prstGeom prst="roundRect">
            <a:avLst>
              <a:gd name="adj" fmla="val 729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099" y="2654141"/>
            <a:ext cx="271105" cy="33885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063835" y="3369469"/>
            <a:ext cx="10676453" cy="11430"/>
          </a:xfrm>
          <a:prstGeom prst="roundRect">
            <a:avLst>
              <a:gd name="adj" fmla="val 708465"/>
            </a:avLst>
          </a:prstGeom>
          <a:solidFill>
            <a:srgbClr val="6D9121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475315"/>
            <a:ext cx="4347567" cy="1419106"/>
          </a:xfrm>
          <a:prstGeom prst="roundRect">
            <a:avLst>
              <a:gd name="adj" fmla="val 5706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021" y="4015383"/>
            <a:ext cx="271105" cy="338852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5237678" y="4884896"/>
            <a:ext cx="8502610" cy="11430"/>
          </a:xfrm>
          <a:prstGeom prst="roundRect">
            <a:avLst>
              <a:gd name="adj" fmla="val 708465"/>
            </a:avLst>
          </a:prstGeom>
          <a:solidFill>
            <a:srgbClr val="6D9121"/>
          </a:solidFill>
          <a:ln/>
        </p:spPr>
      </p:sp>
      <p:sp>
        <p:nvSpPr>
          <p:cNvPr id="17" name="Text 12"/>
          <p:cNvSpPr/>
          <p:nvPr/>
        </p:nvSpPr>
        <p:spPr>
          <a:xfrm>
            <a:off x="793789" y="5595835"/>
            <a:ext cx="13042821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excelencia profesional requiere un esfuerzo sostenido para mantenernos a la vanguardia de nuestro campo. Nos comprometemos a invertir el tiempo y los recursos necesarios para ofrecer un servicio que no solo cumpla, sino que exceda las expectativas de nuestros clientes y los estándares de nuestra industria.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21FDDA-4FF1-44FC-9646-F4495FB16938}"/>
              </a:ext>
            </a:extLst>
          </p:cNvPr>
          <p:cNvSpPr txBox="1"/>
          <p:nvPr/>
        </p:nvSpPr>
        <p:spPr>
          <a:xfrm>
            <a:off x="3131700" y="2330529"/>
            <a:ext cx="105407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Adquirir  y mantener conocimientos y habilidades profesionales para garantizar que un cliente u organización reciba un servicio profesional competente, basado en los estándares técnicos y profesionales actuales y la legislación pertinente.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8DBDE9D-9FF4-48C6-8B0E-54E9F204B2EE}"/>
              </a:ext>
            </a:extLst>
          </p:cNvPr>
          <p:cNvSpPr txBox="1"/>
          <p:nvPr/>
        </p:nvSpPr>
        <p:spPr>
          <a:xfrm>
            <a:off x="5237678" y="3907201"/>
            <a:ext cx="8010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Actuar con diligencia y de conformidad con las normas técnicas y profesionales aplicables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4732"/>
            <a:ext cx="9264134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F0F4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CONFIDENCIALIDAD</a:t>
            </a:r>
            <a:endParaRPr lang="en-US" sz="4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844" y="3105137"/>
            <a:ext cx="2152055" cy="124134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65" y="3690210"/>
            <a:ext cx="303014" cy="3787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13283" y="3320521"/>
            <a:ext cx="433744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Protección absoluta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313283" y="3786293"/>
            <a:ext cx="4461986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Salvaguarda inquebrantable de datos sensibles</a:t>
            </a:r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5151715" y="4358151"/>
            <a:ext cx="8598575" cy="15240"/>
          </a:xfrm>
          <a:prstGeom prst="roundRect">
            <a:avLst>
              <a:gd name="adj" fmla="val 593860"/>
            </a:avLst>
          </a:prstGeom>
          <a:solidFill>
            <a:srgbClr val="6D9121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877" y="4400299"/>
            <a:ext cx="4304109" cy="1241346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365" y="4831543"/>
            <a:ext cx="303014" cy="37873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389370" y="4615683"/>
            <a:ext cx="395430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restringido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6389370" y="5081455"/>
            <a:ext cx="464522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Limitación estricta de la información compartida</a:t>
            </a:r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hape 6"/>
          <p:cNvSpPr/>
          <p:nvPr/>
        </p:nvSpPr>
        <p:spPr>
          <a:xfrm>
            <a:off x="6227802" y="5653313"/>
            <a:ext cx="7522488" cy="15240"/>
          </a:xfrm>
          <a:prstGeom prst="roundRect">
            <a:avLst>
              <a:gd name="adj" fmla="val 593860"/>
            </a:avLst>
          </a:prstGeom>
          <a:solidFill>
            <a:srgbClr val="6D9121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5695461"/>
            <a:ext cx="6456164" cy="1241346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246" y="6126705"/>
            <a:ext cx="303014" cy="37873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465338" y="5910845"/>
            <a:ext cx="4751665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Confianza profesional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8"/>
          <p:cNvSpPr/>
          <p:nvPr/>
        </p:nvSpPr>
        <p:spPr>
          <a:xfrm>
            <a:off x="7465338" y="6376617"/>
            <a:ext cx="4751665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fundamental de toda relación comercial</a:t>
            </a:r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DE15D5B-A95F-4A87-A246-BCAA825C8114}"/>
              </a:ext>
            </a:extLst>
          </p:cNvPr>
          <p:cNvSpPr txBox="1"/>
          <p:nvPr/>
        </p:nvSpPr>
        <p:spPr>
          <a:xfrm>
            <a:off x="793790" y="1934834"/>
            <a:ext cx="117594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Respetar la privacidad / reserva de la información adquirida como resultado de las relaciones profesionales aplicables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682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87873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F0F4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COMPORTAMIENTO PROFESIONAL</a:t>
            </a:r>
            <a:endParaRPr lang="en-US" sz="35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285785" y="4598075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69" y="4632067"/>
            <a:ext cx="272177" cy="34016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75501" y="4598075"/>
            <a:ext cx="3115151" cy="566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Cumplir con leyes y regulaciones pertinentes.</a:t>
            </a:r>
            <a:endParaRPr lang="en-US" sz="1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5021217" y="4598075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201" y="4632067"/>
            <a:ext cx="272177" cy="3401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10933" y="4598075"/>
            <a:ext cx="3636883" cy="566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Comportarse manera coherente con la responsabilidad de la profesión de actuar en interés público en todas las actividades profesionales y relaciones comerciales.</a:t>
            </a:r>
            <a:endParaRPr lang="en-US" sz="1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hape 7"/>
          <p:cNvSpPr/>
          <p:nvPr/>
        </p:nvSpPr>
        <p:spPr>
          <a:xfrm>
            <a:off x="9914695" y="4598075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679" y="4632067"/>
            <a:ext cx="272177" cy="34016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504411" y="4598075"/>
            <a:ext cx="3636883" cy="566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 cualquier conducta que el profesional sepa o debiera saber que podría desacreditar la profesión.</a:t>
            </a:r>
            <a:endParaRPr lang="en-US" sz="1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364</Words>
  <Application>Microsoft Office PowerPoint</Application>
  <PresentationFormat>Personalizado</PresentationFormat>
  <Paragraphs>37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Syne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Victor Gutiérrez</cp:lastModifiedBy>
  <cp:revision>5</cp:revision>
  <dcterms:created xsi:type="dcterms:W3CDTF">2025-03-25T16:38:54Z</dcterms:created>
  <dcterms:modified xsi:type="dcterms:W3CDTF">2025-03-25T17:46:10Z</dcterms:modified>
</cp:coreProperties>
</file>